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8FDF7575-FB03-497F-BCBC-0DBFF794B8F4}" type="datetimeFigureOut">
              <a:rPr lang="en-US" smtClean="0"/>
              <a:t>5/5/2009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9A3CB493-F82F-452D-9C8C-37A26A9D3A4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457200"/>
            <a:ext cx="7772400" cy="1470025"/>
          </a:xfrm>
        </p:spPr>
        <p:txBody>
          <a:bodyPr/>
          <a:lstStyle/>
          <a:p>
            <a:r>
              <a:rPr lang="en-US" dirty="0" smtClean="0"/>
              <a:t>Chapter 14 Section 14.5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Seth Flynn &amp; Coleman Gross.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Preventive Maintenance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Doing preventive maintenance will increase components life and decrease their downtime.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Maintenance Kits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75191"/>
            <a:ext cx="8229600" cy="4778009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Less expensive supplies save money but give poor results and can damage other supplies.</a:t>
            </a:r>
          </a:p>
          <a:p>
            <a:r>
              <a:rPr lang="en-US" dirty="0" smtClean="0"/>
              <a:t>Maintenance Kits have extra replacements for parts that break including; Fuser, Assembly, Transfer Rollers, Separation Pads, and Pickup Rollers.</a:t>
            </a:r>
          </a:p>
          <a:p>
            <a:r>
              <a:rPr lang="en-US" dirty="0" smtClean="0"/>
              <a:t>When you install new components or change toner/cartridges you need to; remove bits of paper and dust, clean spilled ink, and look for broken parts.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Operating Environment Guidelines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Printers and scanners are affected by temperature, so make sure to keep them in a well ventilated area.</a:t>
            </a:r>
          </a:p>
          <a:p>
            <a:r>
              <a:rPr lang="en-US" dirty="0" smtClean="0"/>
              <a:t>Keep printers and scanners stored in a dry cool place.</a:t>
            </a:r>
          </a:p>
          <a:p>
            <a:r>
              <a:rPr lang="en-US" dirty="0" smtClean="0"/>
              <a:t>Guidelines are to; keep paper dry, keep printer in a cool dust-free environment, store toner in a clean dry environment, and clean glass scanners.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Cleaning Methods for Printers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Before cleaning a printer you should turn it off and unplug it to prevent injury from high voltage. </a:t>
            </a:r>
          </a:p>
          <a:p>
            <a:r>
              <a:rPr lang="en-US" dirty="0" smtClean="0"/>
              <a:t>Use a damp cloth to remove debris such as, dirt, paper dust, and spilled ink on the exterior of the device.</a:t>
            </a:r>
          </a:p>
          <a:p>
            <a:r>
              <a:rPr lang="en-US" dirty="0" smtClean="0"/>
              <a:t>Using the correct type of paper insures a longer life for your printer and it will print more effectively. 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Checking Ink Levels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Look at the page counter inside the printer or printer software.</a:t>
            </a:r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Check the cartridge label. 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Module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83</TotalTime>
  <Words>248</Words>
  <Application>Microsoft Office PowerPoint</Application>
  <PresentationFormat>On-screen Show (4:3)</PresentationFormat>
  <Paragraphs>21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Module</vt:lpstr>
      <vt:lpstr>Chapter 14 Section 14.5</vt:lpstr>
      <vt:lpstr>Preventive Maintenance</vt:lpstr>
      <vt:lpstr>Maintenance Kits</vt:lpstr>
      <vt:lpstr>Operating Environment Guidelines</vt:lpstr>
      <vt:lpstr>Cleaning Methods for Printers</vt:lpstr>
      <vt:lpstr>Checking Ink Levels </vt:lpstr>
      <vt:lpstr>Slide 7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14 Section 14.5</dc:title>
  <dc:creator>Coleman</dc:creator>
  <cp:lastModifiedBy>Coleman</cp:lastModifiedBy>
  <cp:revision>9</cp:revision>
  <dcterms:created xsi:type="dcterms:W3CDTF">2009-05-05T12:56:18Z</dcterms:created>
  <dcterms:modified xsi:type="dcterms:W3CDTF">2009-05-05T14:20:15Z</dcterms:modified>
</cp:coreProperties>
</file>

<file path=docProps/thumbnail.jpeg>
</file>